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62" r:id="rId5"/>
  </p:sldIdLst>
  <p:sldSz cx="12192000" cy="6858000"/>
  <p:notesSz cx="6858000" cy="9144000"/>
  <p:defaultTextStyle>
    <a:defPPr>
      <a:defRPr lang="ja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68"/>
    <p:restoredTop sz="94492"/>
  </p:normalViewPr>
  <p:slideViewPr>
    <p:cSldViewPr snapToGrid="0">
      <p:cViewPr varScale="1">
        <p:scale>
          <a:sx n="113" d="100"/>
          <a:sy n="113" d="100"/>
        </p:scale>
        <p:origin x="1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6A8614-092E-6106-7240-658BB7048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5436542-C720-E497-044B-CF886BB4E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2B2D27A-F412-3B6C-918D-9971A0966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68519E-CE24-C801-25A7-A9A080366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0949077-F590-97E8-13C9-38A7C49B7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03080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64AE9B-4C62-B3E9-D499-76BC0A7FE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83790EF-6AB9-1305-2F16-3C935B2486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C0E873-7E72-F433-3601-E5C4A3CE2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34A25A-FA97-3209-352D-A9FE4FB35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E677BB-4D87-B2EE-BCF3-7668DA2B0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32766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D98EFD8-DA3F-6920-B1B4-83CCCD9257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A6013CE-33AE-0DBB-2809-37DABCF2E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6CDEDBA-BE67-96E7-B2D1-B62104655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F6CC3F3-EE96-78EB-EC9C-EB6AEBF3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FFF4E75-5931-8C8B-F055-0E3F5AFFA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371094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39F637-01EA-E36C-BBD6-C0D87E86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C5ABEC-574D-2415-C0C0-4748A3C5A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05E0AA-69DE-9FCE-1BE8-8247D5355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25DF0E-3B5B-9B83-F0C3-C5E0C623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737D01-E180-AFDE-3693-1EB39D25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303249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D3966B-5AAB-00E4-3020-7CF3354C6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EEBFE2-7C0A-EE20-AB10-431F0E1E4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669F2C-7664-DFA5-681B-8E1297970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A2BC38-FEB0-3BAA-53D9-2F2640ADE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DC1175-5830-46FB-29B6-69D7F5B5F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768289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C967D9-ACEF-44D2-285D-87DCE526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5ECBAA-C592-1CD7-8F88-296E30841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48E2137-20A4-6FF2-24F6-418839B84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FBA0692-E5F4-FC17-26D6-0906337F3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FB1AA0-C6B4-0B64-C701-7C2A8DAC3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1ABE732-3757-93E1-F789-F8393A27F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586943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3C3141-1367-0D1F-1E8E-B165EBBC8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8D9430-D097-F34D-195B-E949F5A05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3C20DB5-3785-B1E2-21C2-AC4D0E089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7B70B23-B6E2-18B4-E3AA-149F93C66B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AA78EDC-CC03-F54D-C086-DF26FDD1D4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9611F91-973B-40A0-CF79-A995CA428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952A4F2-4A34-5028-5994-3ECF64742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AA7190E-080C-C0B3-D31E-BA6DD57DE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468429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6433E6-9736-4F83-90A4-641E1B69B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0BAA0CD-C3D7-7D98-57B8-9F1ADD226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A928446-A8C2-9251-6154-9004E960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3FA4322-D31F-259D-4AA8-83B2859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2174837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A0F9087-4683-C988-F55B-CAEA5FC7F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C408F45-A562-2072-BBDD-5027DAE17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722E390-561A-58C5-C58E-243025419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907255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67B428-B5F6-669E-860F-61E174C2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F899BC-C158-5FE2-0246-B0CC81D99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7910225-B97C-3BA6-1ABC-9E95F4F27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29069E0-A24C-B85D-43DE-2BEF125E6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594185-E3E5-55DB-9DF3-3C019C422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7704AF6-D873-048B-5D01-A85EFE155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674146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9C6ACA-C173-67D9-C2DF-B7F5E10CC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4E82074-E24C-9206-A169-23BF25A71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U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D070FEA-5AAD-6D98-59C2-F51485B21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5E8BAFE-A1E2-1B15-4C6B-4A1C4AD07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4385CD2-E50E-1091-3713-CB9F43225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EE0771-AE74-E469-A067-A1A86F626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529407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13D554E-0256-0C7C-B823-02761138C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B1EE7E-C108-D2EA-32DE-D5CD3E427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E94165-98D4-AE00-D536-75B2C2ADBD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A03606-4E54-1344-9A32-E6C385960B24}" type="datetimeFigureOut">
              <a:rPr kumimoji="1" lang="ja-US" altLang="en-US" smtClean="0"/>
              <a:t>11/23/25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AA2CB45-BB23-06F8-8281-EE059CD339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37ED97-95BF-A727-945B-51BB557945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3785321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44D55D6C-7EF5-DAB9-0B4C-46786B852A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pic>
        <p:nvPicPr>
          <p:cNvPr id="8" name="図 7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21D09707-2F22-7DD2-B98D-0F38D7597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227" y="3126679"/>
            <a:ext cx="5596982" cy="3731321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C0EBB6C-7F03-9994-9714-B7E5C039F9BC}"/>
              </a:ext>
            </a:extLst>
          </p:cNvPr>
          <p:cNvSpPr txBox="1"/>
          <p:nvPr/>
        </p:nvSpPr>
        <p:spPr>
          <a:xfrm>
            <a:off x="429322" y="1287827"/>
            <a:ext cx="936144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altLang="ja-US" b="1" dirty="0"/>
              <a:t>The First Challenge: The Participation Barrier</a:t>
            </a:r>
          </a:p>
          <a:p>
            <a:endParaRPr lang="ja-US" altLang="ja-US" dirty="0"/>
          </a:p>
          <a:p>
            <a:r>
              <a:rPr lang="en-US" altLang="ja-US" dirty="0"/>
              <a:t>For many people, crypto is still something they associate with </a:t>
            </a:r>
            <a:r>
              <a:rPr lang="en-US" altLang="ja-US" i="1" dirty="0"/>
              <a:t>investment</a:t>
            </a:r>
            <a:r>
              <a:rPr lang="en-US" altLang="ja-US" dirty="0"/>
              <a:t> or </a:t>
            </a:r>
            <a:r>
              <a:rPr lang="en-US" altLang="ja-US" i="1" dirty="0"/>
              <a:t>speculation</a:t>
            </a:r>
            <a:r>
              <a:rPr lang="en-US" altLang="ja-US" dirty="0"/>
              <a:t>.</a:t>
            </a:r>
          </a:p>
          <a:p>
            <a:br>
              <a:rPr lang="en-US" altLang="ja-US" dirty="0"/>
            </a:br>
            <a:r>
              <a:rPr lang="en-US" altLang="ja-US" dirty="0"/>
              <a:t>And honestly, creating a wallet is still too complicated.</a:t>
            </a:r>
          </a:p>
          <a:p>
            <a:br>
              <a:rPr lang="en-US" altLang="ja-US" dirty="0"/>
            </a:br>
            <a:r>
              <a:rPr lang="en-US" altLang="ja-US" dirty="0"/>
              <a:t>Because of that, most people never get the chance to actually experience the practical value of Web3 in their everyday lives.</a:t>
            </a:r>
            <a:endParaRPr lang="ja-US" altLang="ja-US" dirty="0"/>
          </a:p>
        </p:txBody>
      </p:sp>
    </p:spTree>
    <p:extLst>
      <p:ext uri="{BB962C8B-B14F-4D97-AF65-F5344CB8AC3E}">
        <p14:creationId xmlns:p14="http://schemas.microsoft.com/office/powerpoint/2010/main" val="2207420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478BF-AE08-D19A-5CF1-EF08FA214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58047D93-CEE7-5E4A-16FE-C1B982F656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pic>
        <p:nvPicPr>
          <p:cNvPr id="5" name="図 4" descr="グラフィカル ユーザー インターフェイス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DB8161A2-7396-6858-5456-54D6751E1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790" y="3242527"/>
            <a:ext cx="5423210" cy="3615473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4AB33F7-5D98-A38F-EF2E-BB8951DAE66B}"/>
              </a:ext>
            </a:extLst>
          </p:cNvPr>
          <p:cNvSpPr txBox="1"/>
          <p:nvPr/>
        </p:nvSpPr>
        <p:spPr>
          <a:xfrm>
            <a:off x="440474" y="1516287"/>
            <a:ext cx="981864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ja-US" b="1" dirty="0"/>
              <a:t>2. The Second Challenge: The Fragmentation Barrier</a:t>
            </a:r>
          </a:p>
          <a:p>
            <a:endParaRPr lang="ja-US" altLang="ja-US" dirty="0"/>
          </a:p>
          <a:p>
            <a:r>
              <a:rPr lang="en-US" altLang="ja-US" dirty="0"/>
              <a:t>Even people already inside Web3 struggle with this.</a:t>
            </a:r>
          </a:p>
          <a:p>
            <a:br>
              <a:rPr lang="en-US" altLang="ja-US" dirty="0"/>
            </a:br>
            <a:r>
              <a:rPr lang="en-US" altLang="ja-US" dirty="0"/>
              <a:t>Managing different wallets for different chains—Ethereum, Solana, Base—it’s overwhelming.</a:t>
            </a:r>
          </a:p>
          <a:p>
            <a:br>
              <a:rPr lang="en-US" altLang="ja-US" dirty="0"/>
            </a:br>
            <a:r>
              <a:rPr lang="en-US" altLang="ja-US" dirty="0"/>
              <a:t>Assets are scattered everywhere, and the overall experience is still far from simple.</a:t>
            </a:r>
            <a:endParaRPr lang="ja-US" altLang="ja-US" dirty="0"/>
          </a:p>
        </p:txBody>
      </p:sp>
    </p:spTree>
    <p:extLst>
      <p:ext uri="{BB962C8B-B14F-4D97-AF65-F5344CB8AC3E}">
        <p14:creationId xmlns:p14="http://schemas.microsoft.com/office/powerpoint/2010/main" val="1261059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B6D98-C0BB-2A60-155F-B5F846B54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E14EB440-02B6-FD9F-1001-E5722B24EA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pic>
        <p:nvPicPr>
          <p:cNvPr id="3" name="図 2" descr="グラフィカル ユーザー インターフェイス&#10;&#10;AI 生成コンテンツは誤りを含む可能性があります。">
            <a:extLst>
              <a:ext uri="{FF2B5EF4-FFF2-40B4-BE49-F238E27FC236}">
                <a16:creationId xmlns:a16="http://schemas.microsoft.com/office/drawing/2014/main" id="{128A9EA4-C4ED-6B2A-0F6A-5A3E14ED8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935" y="2716607"/>
            <a:ext cx="6212089" cy="4141393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935A3CE-8CBF-F46C-3805-E9570801B536}"/>
              </a:ext>
            </a:extLst>
          </p:cNvPr>
          <p:cNvSpPr txBox="1"/>
          <p:nvPr/>
        </p:nvSpPr>
        <p:spPr>
          <a:xfrm>
            <a:off x="451763" y="1369531"/>
            <a:ext cx="981864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ja-US" b="1" dirty="0"/>
              <a:t>Our Solution: </a:t>
            </a:r>
            <a:r>
              <a:rPr lang="en-US" altLang="ja-US" b="1" dirty="0" err="1"/>
              <a:t>Crypify</a:t>
            </a:r>
            <a:endParaRPr lang="en-US" altLang="ja-US" b="1" dirty="0"/>
          </a:p>
          <a:p>
            <a:endParaRPr lang="ja-US" altLang="ja-US" dirty="0"/>
          </a:p>
          <a:p>
            <a:r>
              <a:rPr lang="en-US" altLang="ja-US" dirty="0" err="1"/>
              <a:t>Crypify</a:t>
            </a:r>
            <a:r>
              <a:rPr lang="en-US" altLang="ja-US" dirty="0"/>
              <a:t> breaks down these two difficult barriers with a </a:t>
            </a:r>
            <a:r>
              <a:rPr lang="en-US" altLang="ja-US" b="1" dirty="0"/>
              <a:t>single, seamless flow that starts from</a:t>
            </a:r>
          </a:p>
          <a:p>
            <a:endParaRPr lang="en-US" altLang="ja-US" b="1" dirty="0"/>
          </a:p>
          <a:p>
            <a:r>
              <a:rPr lang="en-US" altLang="ja-US" b="1" dirty="0"/>
              <a:t> something everyone already understands: making a purchase on an e-commerce site.</a:t>
            </a:r>
          </a:p>
          <a:p>
            <a:endParaRPr lang="ja-US" altLang="ja-US" dirty="0"/>
          </a:p>
          <a:p>
            <a:r>
              <a:rPr lang="en-US" altLang="ja-US" dirty="0"/>
              <a:t>Let me walk you through it.</a:t>
            </a:r>
            <a:endParaRPr lang="ja-US" altLang="ja-US" dirty="0"/>
          </a:p>
          <a:p>
            <a:endParaRPr lang="hu-HU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565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A4183-A381-8F89-8C0A-1F545BE89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40AFAD62-EC81-36D1-C313-8F0CA485CC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pic>
        <p:nvPicPr>
          <p:cNvPr id="3" name="図 2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87135F10-B3EB-5B50-9B73-E52913905A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742"/>
          <a:stretch>
            <a:fillRect/>
          </a:stretch>
        </p:blipFill>
        <p:spPr>
          <a:xfrm>
            <a:off x="2209800" y="1966049"/>
            <a:ext cx="7772400" cy="4780441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47A74F3-36BA-3B28-F324-11B163047638}"/>
              </a:ext>
            </a:extLst>
          </p:cNvPr>
          <p:cNvSpPr txBox="1"/>
          <p:nvPr/>
        </p:nvSpPr>
        <p:spPr>
          <a:xfrm>
            <a:off x="1993211" y="873888"/>
            <a:ext cx="98186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dirty="0" err="1"/>
              <a:t>Crypify</a:t>
            </a:r>
            <a:r>
              <a:rPr lang="en-US" altLang="ja-US" dirty="0"/>
              <a:t> allows anyone—even people who have never touched Web3—to enter the ecosystem </a:t>
            </a:r>
          </a:p>
          <a:p>
            <a:endParaRPr lang="en-US" altLang="ja-US" dirty="0"/>
          </a:p>
          <a:p>
            <a:r>
              <a:rPr lang="en-US" altLang="ja-US" dirty="0"/>
              <a:t>by simply </a:t>
            </a:r>
            <a:r>
              <a:rPr lang="en-US" altLang="ja-US" i="1" dirty="0"/>
              <a:t>receiving</a:t>
            </a:r>
            <a:r>
              <a:rPr lang="en-US" altLang="ja-US" dirty="0"/>
              <a:t> crypto and managing it easily.</a:t>
            </a:r>
          </a:p>
          <a:p>
            <a:endParaRPr lang="ja-US" altLang="ja-US" dirty="0"/>
          </a:p>
        </p:txBody>
      </p:sp>
    </p:spTree>
    <p:extLst>
      <p:ext uri="{BB962C8B-B14F-4D97-AF65-F5344CB8AC3E}">
        <p14:creationId xmlns:p14="http://schemas.microsoft.com/office/powerpoint/2010/main" val="4106536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177</Words>
  <Application>Microsoft Macintosh PowerPoint</Application>
  <PresentationFormat>ワイド画面</PresentationFormat>
  <Paragraphs>20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奥野　友美</dc:creator>
  <cp:lastModifiedBy>奥野　友美</cp:lastModifiedBy>
  <cp:revision>6</cp:revision>
  <dcterms:created xsi:type="dcterms:W3CDTF">2025-11-22T07:25:42Z</dcterms:created>
  <dcterms:modified xsi:type="dcterms:W3CDTF">2025-11-23T05:34:08Z</dcterms:modified>
</cp:coreProperties>
</file>

<file path=docProps/thumbnail.jpeg>
</file>